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1446/07/18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1446/07/18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1446/07/18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1446/07/18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1446/07/18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1446/07/18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1446/07/18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1446/07/18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1446/07/18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1446/07/18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1446/07/18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1446/07/18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1446/07/18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photo_2025-01-17_20-35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62371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1-17_20-35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1-17_20-35-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5" name="Picture 2" descr="photo_2025-01-17_20-35-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9" name="Picture 2" descr="photo_2025-01-17_20-35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5-01-17_20-35-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10" name="Picture 2" descr="photo_2025-01-17_20-35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1-17_20-35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1-17_20-35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1-17_20-35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5-01-17_20-35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1-17_20-35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78</cp:revision>
  <dcterms:created xsi:type="dcterms:W3CDTF">2014-12-23T07:41:43Z</dcterms:created>
  <dcterms:modified xsi:type="dcterms:W3CDTF">2025-01-17T17:12:57Z</dcterms:modified>
</cp:coreProperties>
</file>